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6"/>
  </p:notesMasterIdLst>
  <p:sldIdLst>
    <p:sldId id="408" r:id="rId2"/>
    <p:sldId id="372" r:id="rId3"/>
    <p:sldId id="410" r:id="rId4"/>
    <p:sldId id="40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DD2D"/>
    <a:srgbClr val="FFC000"/>
    <a:srgbClr val="CC9B00"/>
    <a:srgbClr val="FFFFFF"/>
    <a:srgbClr val="107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4" autoAdjust="0"/>
    <p:restoredTop sz="77887" autoAdjust="0"/>
  </p:normalViewPr>
  <p:slideViewPr>
    <p:cSldViewPr snapToGrid="0">
      <p:cViewPr varScale="1">
        <p:scale>
          <a:sx n="95" d="100"/>
          <a:sy n="95" d="100"/>
        </p:scale>
        <p:origin x="1520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8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FA4CA-ECE6-4EE9-AC3E-9203C58AD4EF}" type="datetimeFigureOut">
              <a:rPr lang="en-US" smtClean="0"/>
              <a:pPr/>
              <a:t>6/20/23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9F5F0-F5A3-4080-A87F-BC76FA9D84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62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9F5F0-F5A3-4080-A87F-BC76FA9D84E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9F5F0-F5A3-4080-A87F-BC76FA9D84E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9F5F0-F5A3-4080-A87F-BC76FA9D84E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26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9F5F0-F5A3-4080-A87F-BC76FA9D84E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99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  <a:solidFill>
            <a:schemeClr val="accent1">
              <a:lumMod val="50000"/>
            </a:schemeClr>
          </a:solidFill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grpFill/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grpFill/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325" y="1329325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4516" y="3181782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27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="0" i="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rebuchet MS Regular" charset="0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="0" i="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rebuchet MS Regular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893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3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endParaRPr lang="en-US" sz="8000" b="0" i="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Trebuchet M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12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6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13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7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56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7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6/20/23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97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7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4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6/20/23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40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01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210065" y="0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Avenir Next Medium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Avenir Next Medium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accent1"/>
                </a:solidFill>
                <a:latin typeface="Avenir Next Medium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66404" y="5811309"/>
            <a:ext cx="2433016" cy="5698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35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accent1"/>
          </a:solidFill>
          <a:latin typeface="Avenir Next Medium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Avenir Next Medium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Avenir Next Medium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Avenir Next Medium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Avenir Next Medium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Avenir Next Medium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D41C4F-A880-CF48-8FC8-03A575803CF1}"/>
              </a:ext>
            </a:extLst>
          </p:cNvPr>
          <p:cNvSpPr txBox="1"/>
          <p:nvPr/>
        </p:nvSpPr>
        <p:spPr>
          <a:xfrm>
            <a:off x="271850" y="741405"/>
            <a:ext cx="1170184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>
                <a:solidFill>
                  <a:srgbClr val="002060"/>
                </a:solidFill>
              </a:rPr>
              <a:t>Social Studies Thinking Caps</a:t>
            </a:r>
          </a:p>
        </p:txBody>
      </p:sp>
    </p:spTree>
    <p:extLst>
      <p:ext uri="{BB962C8B-B14F-4D97-AF65-F5344CB8AC3E}">
        <p14:creationId xmlns:p14="http://schemas.microsoft.com/office/powerpoint/2010/main" val="2038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628" y="-296563"/>
            <a:ext cx="11232292" cy="5140411"/>
          </a:xfrm>
        </p:spPr>
        <p:txBody>
          <a:bodyPr>
            <a:normAutofit fontScale="90000"/>
          </a:bodyPr>
          <a:lstStyle/>
          <a:p>
            <a:r>
              <a:rPr lang="en-US" sz="11500" b="1" i="1" dirty="0">
                <a:solidFill>
                  <a:srgbClr val="002060"/>
                </a:solidFill>
              </a:rPr>
              <a:t>Ask questions like a social scientist!</a:t>
            </a:r>
            <a:endParaRPr lang="en-US" sz="115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40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095" y="815545"/>
            <a:ext cx="6481010" cy="5954997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What do people produce?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How do they produce?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For whom do they produce?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When do they produce?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How do people get the goods and services they want?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How do people satisfy their needs and wants?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How does scarcity affect people’s lives?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How do people earn income?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What types of exchanges or trade occur?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2F5A044-F69D-B948-B6E2-937BACD28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96562" y="689680"/>
            <a:ext cx="12192000" cy="1136821"/>
          </a:xfrm>
        </p:spPr>
        <p:txBody>
          <a:bodyPr>
            <a:normAutofit fontScale="90000"/>
          </a:bodyPr>
          <a:lstStyle/>
          <a:p>
            <a:pPr algn="r"/>
            <a:r>
              <a:rPr lang="en-US" sz="6000" b="1" dirty="0">
                <a:solidFill>
                  <a:srgbClr val="002060"/>
                </a:solidFill>
              </a:rPr>
              <a:t>Ask Questions Like An </a:t>
            </a:r>
            <a:br>
              <a:rPr lang="en-US" sz="6000" b="1" dirty="0">
                <a:solidFill>
                  <a:srgbClr val="002060"/>
                </a:solidFill>
              </a:rPr>
            </a:br>
            <a:r>
              <a:rPr lang="en-US" sz="6000" b="1" dirty="0">
                <a:solidFill>
                  <a:srgbClr val="002060"/>
                </a:solidFill>
              </a:rPr>
              <a:t>ECONOMIST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A9DC38-9C3C-2840-B845-D38D7D0DF4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722" b="25071"/>
          <a:stretch/>
        </p:blipFill>
        <p:spPr>
          <a:xfrm rot="20685309">
            <a:off x="6767883" y="2772495"/>
            <a:ext cx="3506024" cy="2041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18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B2F5A044-F69D-B948-B6E2-937BACD28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805" y="2860590"/>
            <a:ext cx="12405993" cy="113682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solidFill>
                  <a:srgbClr val="002060"/>
                </a:solidFill>
              </a:rPr>
              <a:t>See more on</a:t>
            </a:r>
            <a:br>
              <a:rPr lang="en-US" sz="6000" b="1" dirty="0">
                <a:solidFill>
                  <a:srgbClr val="002060"/>
                </a:solidFill>
              </a:rPr>
            </a:br>
            <a:r>
              <a:rPr lang="en-US" sz="6000" b="1" dirty="0">
                <a:solidFill>
                  <a:srgbClr val="002060"/>
                </a:solidFill>
              </a:rPr>
              <a:t>the full website</a:t>
            </a:r>
          </a:p>
        </p:txBody>
      </p:sp>
    </p:spTree>
    <p:extLst>
      <p:ext uri="{BB962C8B-B14F-4D97-AF65-F5344CB8AC3E}">
        <p14:creationId xmlns:p14="http://schemas.microsoft.com/office/powerpoint/2010/main" val="100791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Custom 4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2D99AB"/>
      </a:hlink>
      <a:folHlink>
        <a:srgbClr val="87A8B4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4583</TotalTime>
  <Words>90</Words>
  <Application>Microsoft Macintosh PowerPoint</Application>
  <PresentationFormat>Widescreen</PresentationFormat>
  <Paragraphs>18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Avenir Next Medium</vt:lpstr>
      <vt:lpstr>Calibri</vt:lpstr>
      <vt:lpstr>Trebuchet MS</vt:lpstr>
      <vt:lpstr>Trebuchet MS Regular</vt:lpstr>
      <vt:lpstr>Wingdings 3</vt:lpstr>
      <vt:lpstr>Facet</vt:lpstr>
      <vt:lpstr>PowerPoint Presentation</vt:lpstr>
      <vt:lpstr>Ask questions like a social scientist!</vt:lpstr>
      <vt:lpstr>Ask Questions Like An  ECONOMIST</vt:lpstr>
      <vt:lpstr>See more on the full website</vt:lpstr>
    </vt:vector>
  </TitlesOfParts>
  <Manager/>
  <Company>Clairmont Press, Inc. 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 Thinking Caps</dc:title>
  <dc:subject/>
  <dc:creator>Clairmont Press, Inc.</dc:creator>
  <cp:keywords/>
  <dc:description>(c) 2018</dc:description>
  <cp:lastModifiedBy>Emmett Mullins</cp:lastModifiedBy>
  <cp:revision>189</cp:revision>
  <dcterms:created xsi:type="dcterms:W3CDTF">2016-10-06T16:58:43Z</dcterms:created>
  <dcterms:modified xsi:type="dcterms:W3CDTF">2023-06-20T21:36:46Z</dcterms:modified>
  <cp:category/>
</cp:coreProperties>
</file>